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</p:sldIdLst>
  <p:sldSz cx="6858000" cy="9144000" type="screen4x3"/>
  <p:notesSz cx="6799263" cy="99298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00"/>
    <a:srgbClr val="0033CC"/>
    <a:srgbClr val="008000"/>
    <a:srgbClr val="CC99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58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B913B-0711-4774-94E5-6DC1EB791FFC}" type="datetimeFigureOut">
              <a:rPr lang="ja-JP" altLang="en-US"/>
              <a:pPr>
                <a:defRPr/>
              </a:pPr>
              <a:t>2015/10/7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57297-9671-4F4E-8568-75590777B57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8A2CD-DD1C-4B6F-87FE-A08867F7DC5A}" type="datetimeFigureOut">
              <a:rPr lang="ja-JP" altLang="en-US"/>
              <a:pPr>
                <a:defRPr/>
              </a:pPr>
              <a:t>2015/10/7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A74E2-33CD-4611-B22C-F3D2D0F4E47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8B675-7C29-473A-AA84-33F312D711A9}" type="datetimeFigureOut">
              <a:rPr lang="ja-JP" altLang="en-US"/>
              <a:pPr>
                <a:defRPr/>
              </a:pPr>
              <a:t>2015/10/7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425FB-C614-4F84-8E41-04227CBB2C4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F11D3-3870-499B-9E1E-BEC8CA17C118}" type="datetimeFigureOut">
              <a:rPr lang="ja-JP" altLang="en-US"/>
              <a:pPr>
                <a:defRPr/>
              </a:pPr>
              <a:t>2015/10/7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1C8D5-44BB-4846-98D6-298BABAAD50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8738B-8755-4E61-8FAB-C9DE8A3158FB}" type="datetimeFigureOut">
              <a:rPr lang="ja-JP" altLang="en-US"/>
              <a:pPr>
                <a:defRPr/>
              </a:pPr>
              <a:t>2015/10/7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153E3-093A-44E6-9D5C-781491E8C5E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10517-0BE9-47B5-A3AD-E99401DBE477}" type="datetimeFigureOut">
              <a:rPr lang="ja-JP" altLang="en-US"/>
              <a:pPr>
                <a:defRPr/>
              </a:pPr>
              <a:t>2015/10/7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F5151-728E-48E4-A10C-6B832BA7AB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1FEB5-FB8B-475B-90D4-24D130BB0AE5}" type="datetimeFigureOut">
              <a:rPr lang="ja-JP" altLang="en-US"/>
              <a:pPr>
                <a:defRPr/>
              </a:pPr>
              <a:t>2015/10/7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77AB2-7D9B-477F-8A94-A3113E71F65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BA303-47EB-435F-99B4-FA6802B570B4}" type="datetimeFigureOut">
              <a:rPr lang="ja-JP" altLang="en-US"/>
              <a:pPr>
                <a:defRPr/>
              </a:pPr>
              <a:t>2015/10/7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3C990D-C7A1-44C0-AC63-A7D920594A8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F098A-95BC-4B0E-83C2-47688E72DFE8}" type="datetimeFigureOut">
              <a:rPr lang="ja-JP" altLang="en-US"/>
              <a:pPr>
                <a:defRPr/>
              </a:pPr>
              <a:t>2015/10/7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FE639-CAE5-4AB3-B242-1AD67F6C344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66DB0-9EDA-4926-8D4E-459F0F50DCF8}" type="datetimeFigureOut">
              <a:rPr lang="ja-JP" altLang="en-US"/>
              <a:pPr>
                <a:defRPr/>
              </a:pPr>
              <a:t>2015/10/7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344E9-430B-4C21-B2A6-4551E8C24AE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5BBEF-3C12-4DF5-909E-8A1D2FA3D416}" type="datetimeFigureOut">
              <a:rPr lang="ja-JP" altLang="en-US"/>
              <a:pPr>
                <a:defRPr/>
              </a:pPr>
              <a:t>2015/10/7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CD9FB-9A33-4D60-8247-D932200B301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945BBBD-0B06-4578-886E-1E246C99C465}" type="datetimeFigureOut">
              <a:rPr lang="ja-JP" altLang="en-US"/>
              <a:pPr>
                <a:defRPr/>
              </a:pPr>
              <a:t>2015/10/7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8ABA537-1F90-4D87-9465-6883B6BFE34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836613" cy="824388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836613" y="8243888"/>
            <a:ext cx="5688012" cy="90011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 rot="16200000">
            <a:off x="-3328194" y="3718719"/>
            <a:ext cx="7416800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>
              <a:defRPr/>
            </a:pPr>
            <a:r>
              <a:rPr lang="en-US" altLang="ja-JP" sz="4400" b="1" dirty="0" smtClean="0">
                <a:solidFill>
                  <a:schemeClr val="bg1"/>
                </a:solidFill>
                <a:latin typeface="Consolas" pitchFamily="49" charset="0"/>
                <a:ea typeface="+mj-ea"/>
                <a:cs typeface="Consolas" pitchFamily="49" charset="0"/>
              </a:rPr>
              <a:t>CARE-HOUSE</a:t>
            </a:r>
            <a:r>
              <a:rPr lang="ja-JP" altLang="en-US" sz="4400" b="1" dirty="0">
                <a:solidFill>
                  <a:schemeClr val="bg1"/>
                </a:solidFill>
                <a:latin typeface="Consolas" pitchFamily="49" charset="0"/>
                <a:ea typeface="+mj-ea"/>
                <a:cs typeface="Consolas" pitchFamily="49" charset="0"/>
              </a:rPr>
              <a:t>　</a:t>
            </a:r>
          </a:p>
        </p:txBody>
      </p:sp>
      <p:sp>
        <p:nvSpPr>
          <p:cNvPr id="2062" name="テキスト ボックス 45"/>
          <p:cNvSpPr txBox="1">
            <a:spLocks noChangeArrowheads="1"/>
          </p:cNvSpPr>
          <p:nvPr/>
        </p:nvSpPr>
        <p:spPr bwMode="auto">
          <a:xfrm>
            <a:off x="3141663" y="8243888"/>
            <a:ext cx="28082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latin typeface="HGSｺﾞｼｯｸM" pitchFamily="50" charset="-128"/>
                <a:ea typeface="HGSｺﾞｼｯｸM" pitchFamily="50" charset="-128"/>
              </a:rPr>
              <a:t>□△建設</a:t>
            </a:r>
            <a:r>
              <a:rPr lang="ja-JP" altLang="en-US" dirty="0">
                <a:solidFill>
                  <a:schemeClr val="bg1"/>
                </a:solidFill>
                <a:latin typeface="HGSｺﾞｼｯｸM" pitchFamily="50" charset="-128"/>
                <a:ea typeface="HGSｺﾞｼｯｸM" pitchFamily="50" charset="-128"/>
              </a:rPr>
              <a:t>株式会社</a:t>
            </a:r>
          </a:p>
        </p:txBody>
      </p:sp>
      <p:sp>
        <p:nvSpPr>
          <p:cNvPr id="2063" name="テキスト ボックス 46"/>
          <p:cNvSpPr txBox="1">
            <a:spLocks noChangeArrowheads="1"/>
          </p:cNvSpPr>
          <p:nvPr/>
        </p:nvSpPr>
        <p:spPr bwMode="auto">
          <a:xfrm>
            <a:off x="3141663" y="8555038"/>
            <a:ext cx="28082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1000" dirty="0" smtClean="0">
                <a:solidFill>
                  <a:schemeClr val="bg1"/>
                </a:solidFill>
                <a:latin typeface="HGSｺﾞｼｯｸM" pitchFamily="50" charset="-128"/>
                <a:ea typeface="HGSｺﾞｼｯｸM" pitchFamily="50" charset="-128"/>
              </a:rPr>
              <a:t>〒</a:t>
            </a:r>
            <a:r>
              <a:rPr lang="en-US" altLang="ja-JP" sz="1000" dirty="0" smtClean="0">
                <a:solidFill>
                  <a:schemeClr val="bg1"/>
                </a:solidFill>
                <a:latin typeface="HGSｺﾞｼｯｸM" pitchFamily="50" charset="-128"/>
                <a:ea typeface="HGSｺﾞｼｯｸM" pitchFamily="50" charset="-128"/>
              </a:rPr>
              <a:t>0000-000</a:t>
            </a:r>
            <a:r>
              <a:rPr lang="ja-JP" altLang="en-US" sz="1000" dirty="0">
                <a:solidFill>
                  <a:schemeClr val="bg1"/>
                </a:solidFill>
                <a:latin typeface="HGSｺﾞｼｯｸM" pitchFamily="50" charset="-128"/>
                <a:ea typeface="HGSｺﾞｼｯｸM" pitchFamily="50" charset="-128"/>
              </a:rPr>
              <a:t>　</a:t>
            </a:r>
            <a:r>
              <a:rPr lang="ja-JP" altLang="en-US" sz="1000" dirty="0" smtClean="0">
                <a:solidFill>
                  <a:schemeClr val="bg1"/>
                </a:solidFill>
                <a:latin typeface="HGSｺﾞｼｯｸM" pitchFamily="50" charset="-128"/>
                <a:ea typeface="HGSｺﾞｼｯｸM" pitchFamily="50" charset="-128"/>
              </a:rPr>
              <a:t>東京都○○１丁目</a:t>
            </a:r>
            <a:r>
              <a:rPr lang="ja-JP" altLang="en-US" sz="1000" dirty="0">
                <a:solidFill>
                  <a:schemeClr val="bg1"/>
                </a:solidFill>
                <a:latin typeface="HGSｺﾞｼｯｸM" pitchFamily="50" charset="-128"/>
                <a:ea typeface="HGSｺﾞｼｯｸM" pitchFamily="50" charset="-128"/>
              </a:rPr>
              <a:t>○○</a:t>
            </a:r>
            <a:r>
              <a:rPr lang="en-US" altLang="ja-JP" sz="1000" dirty="0">
                <a:solidFill>
                  <a:schemeClr val="bg1"/>
                </a:solidFill>
                <a:latin typeface="HGSｺﾞｼｯｸM" pitchFamily="50" charset="-128"/>
                <a:ea typeface="HGSｺﾞｼｯｸM" pitchFamily="50" charset="-128"/>
              </a:rPr>
              <a:t>-○</a:t>
            </a:r>
            <a:r>
              <a:rPr lang="ja-JP" altLang="en-US" sz="1000" dirty="0">
                <a:solidFill>
                  <a:schemeClr val="bg1"/>
                </a:solidFill>
                <a:latin typeface="HGSｺﾞｼｯｸM" pitchFamily="50" charset="-128"/>
                <a:ea typeface="HGSｺﾞｼｯｸM" pitchFamily="50" charset="-128"/>
              </a:rPr>
              <a:t>○</a:t>
            </a:r>
            <a:endParaRPr lang="en-US" altLang="ja-JP" sz="1000" dirty="0">
              <a:solidFill>
                <a:schemeClr val="bg1"/>
              </a:solidFill>
              <a:latin typeface="HGSｺﾞｼｯｸM" pitchFamily="50" charset="-128"/>
              <a:ea typeface="HGSｺﾞｼｯｸM" pitchFamily="50" charset="-128"/>
            </a:endParaRPr>
          </a:p>
          <a:p>
            <a:r>
              <a:rPr lang="en-US" altLang="ja-JP" sz="1000" dirty="0" smtClean="0">
                <a:solidFill>
                  <a:schemeClr val="bg1"/>
                </a:solidFill>
                <a:latin typeface="HGSｺﾞｼｯｸM" pitchFamily="50" charset="-128"/>
                <a:ea typeface="HGSｺﾞｼｯｸM" pitchFamily="50" charset="-128"/>
              </a:rPr>
              <a:t>TEL</a:t>
            </a:r>
            <a:r>
              <a:rPr lang="ja-JP" altLang="en-US" sz="1000" dirty="0" smtClean="0">
                <a:solidFill>
                  <a:schemeClr val="bg1"/>
                </a:solidFill>
                <a:latin typeface="HGSｺﾞｼｯｸM" pitchFamily="50" charset="-128"/>
                <a:ea typeface="HGSｺﾞｼｯｸM" pitchFamily="50" charset="-128"/>
              </a:rPr>
              <a:t>：</a:t>
            </a:r>
            <a:r>
              <a:rPr lang="en-US" altLang="ja-JP" sz="1000" dirty="0" smtClean="0">
                <a:solidFill>
                  <a:schemeClr val="bg1"/>
                </a:solidFill>
                <a:latin typeface="HGSｺﾞｼｯｸM" pitchFamily="50" charset="-128"/>
                <a:ea typeface="HGSｺﾞｼｯｸM" pitchFamily="50" charset="-128"/>
              </a:rPr>
              <a:t>03(000)0000</a:t>
            </a:r>
            <a:r>
              <a:rPr lang="ja-JP" altLang="en-US" sz="1000" dirty="0">
                <a:solidFill>
                  <a:schemeClr val="bg1"/>
                </a:solidFill>
                <a:latin typeface="HGSｺﾞｼｯｸM" pitchFamily="50" charset="-128"/>
                <a:ea typeface="HGSｺﾞｼｯｸM" pitchFamily="50" charset="-128"/>
              </a:rPr>
              <a:t>　</a:t>
            </a:r>
            <a:r>
              <a:rPr lang="en-US" altLang="ja-JP" sz="1000" dirty="0" smtClean="0">
                <a:solidFill>
                  <a:schemeClr val="bg1"/>
                </a:solidFill>
                <a:latin typeface="HGSｺﾞｼｯｸM" pitchFamily="50" charset="-128"/>
                <a:ea typeface="HGSｺﾞｼｯｸM" pitchFamily="50" charset="-128"/>
              </a:rPr>
              <a:t>FAX</a:t>
            </a:r>
            <a:r>
              <a:rPr lang="ja-JP" altLang="en-US" sz="1000" dirty="0" smtClean="0">
                <a:solidFill>
                  <a:schemeClr val="bg1"/>
                </a:solidFill>
                <a:latin typeface="HGSｺﾞｼｯｸM" pitchFamily="50" charset="-128"/>
                <a:ea typeface="HGSｺﾞｼｯｸM" pitchFamily="50" charset="-128"/>
              </a:rPr>
              <a:t>：</a:t>
            </a:r>
            <a:r>
              <a:rPr lang="en-US" altLang="ja-JP" sz="1000" dirty="0" smtClean="0">
                <a:solidFill>
                  <a:schemeClr val="bg1"/>
                </a:solidFill>
                <a:latin typeface="HGSｺﾞｼｯｸM" pitchFamily="50" charset="-128"/>
                <a:ea typeface="HGSｺﾞｼｯｸM" pitchFamily="50" charset="-128"/>
              </a:rPr>
              <a:t>096(000)0001</a:t>
            </a:r>
            <a:endParaRPr lang="en-US" altLang="ja-JP" sz="1000" dirty="0">
              <a:solidFill>
                <a:schemeClr val="bg1"/>
              </a:solidFill>
              <a:latin typeface="HGSｺﾞｼｯｸM" pitchFamily="50" charset="-128"/>
              <a:ea typeface="HGSｺﾞｼｯｸM" pitchFamily="50" charset="-128"/>
            </a:endParaRPr>
          </a:p>
        </p:txBody>
      </p:sp>
      <p:sp>
        <p:nvSpPr>
          <p:cNvPr id="2065" name="テキスト ボックス 54"/>
          <p:cNvSpPr txBox="1">
            <a:spLocks noChangeArrowheads="1"/>
          </p:cNvSpPr>
          <p:nvPr/>
        </p:nvSpPr>
        <p:spPr bwMode="auto">
          <a:xfrm>
            <a:off x="1125538" y="468313"/>
            <a:ext cx="30956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○○ケアハウス</a:t>
            </a:r>
            <a:r>
              <a:rPr lang="ja-JP" altLang="en-US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御中</a:t>
            </a:r>
          </a:p>
        </p:txBody>
      </p:sp>
      <p:sp>
        <p:nvSpPr>
          <p:cNvPr id="29" name="円/楕円 28"/>
          <p:cNvSpPr/>
          <p:nvPr/>
        </p:nvSpPr>
        <p:spPr>
          <a:xfrm>
            <a:off x="5445125" y="1835150"/>
            <a:ext cx="215900" cy="215900"/>
          </a:xfrm>
          <a:prstGeom prst="ellipse">
            <a:avLst/>
          </a:prstGeom>
          <a:solidFill>
            <a:srgbClr val="99CCFF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1484313" y="1619250"/>
            <a:ext cx="576262" cy="576263"/>
          </a:xfrm>
          <a:prstGeom prst="ellipse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1630363" y="2051050"/>
            <a:ext cx="358775" cy="360363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5589588" y="1835150"/>
            <a:ext cx="431800" cy="433388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0" name="円/楕円 29"/>
          <p:cNvSpPr/>
          <p:nvPr/>
        </p:nvSpPr>
        <p:spPr>
          <a:xfrm>
            <a:off x="1916113" y="1547813"/>
            <a:ext cx="360362" cy="360362"/>
          </a:xfrm>
          <a:prstGeom prst="ellipse">
            <a:avLst/>
          </a:prstGeom>
          <a:solidFill>
            <a:srgbClr val="92D050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57" name="テキスト ボックス 34"/>
          <p:cNvSpPr txBox="1">
            <a:spLocks noChangeArrowheads="1"/>
          </p:cNvSpPr>
          <p:nvPr/>
        </p:nvSpPr>
        <p:spPr bwMode="auto">
          <a:xfrm>
            <a:off x="2349500" y="1692275"/>
            <a:ext cx="28797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dist"/>
            <a:r>
              <a:rPr lang="ja-JP" altLang="en-US" sz="32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ご提案書</a:t>
            </a:r>
          </a:p>
        </p:txBody>
      </p:sp>
      <p:sp>
        <p:nvSpPr>
          <p:cNvPr id="2058" name="テキスト ボックス 36"/>
          <p:cNvSpPr txBox="1">
            <a:spLocks noChangeArrowheads="1"/>
          </p:cNvSpPr>
          <p:nvPr/>
        </p:nvSpPr>
        <p:spPr bwMode="auto">
          <a:xfrm>
            <a:off x="1844675" y="2195513"/>
            <a:ext cx="38877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dist"/>
            <a:r>
              <a:rPr lang="en-US" altLang="ja-JP" sz="1600" dirty="0">
                <a:latin typeface="Consolas" pitchFamily="49" charset="0"/>
                <a:cs typeface="Consolas" pitchFamily="49" charset="0"/>
              </a:rPr>
              <a:t>A</a:t>
            </a:r>
            <a:r>
              <a:rPr lang="ja-JP" altLang="en-US" sz="1600" dirty="0">
                <a:latin typeface="Consolas" pitchFamily="49" charset="0"/>
                <a:cs typeface="Consolas" pitchFamily="49" charset="0"/>
              </a:rPr>
              <a:t>　</a:t>
            </a:r>
            <a:r>
              <a:rPr lang="en-US" altLang="ja-JP" sz="1600" dirty="0">
                <a:latin typeface="Consolas" pitchFamily="49" charset="0"/>
                <a:cs typeface="Consolas" pitchFamily="49" charset="0"/>
              </a:rPr>
              <a:t>Proposal</a:t>
            </a:r>
            <a:r>
              <a:rPr lang="ja-JP" altLang="en-US" sz="1600" dirty="0">
                <a:latin typeface="Consolas" pitchFamily="49" charset="0"/>
                <a:cs typeface="Consolas" pitchFamily="49" charset="0"/>
              </a:rPr>
              <a:t>　</a:t>
            </a:r>
            <a:r>
              <a:rPr lang="en-US" altLang="ja-JP" sz="1600" dirty="0">
                <a:latin typeface="Consolas" pitchFamily="49" charset="0"/>
                <a:cs typeface="Consolas" pitchFamily="49" charset="0"/>
              </a:rPr>
              <a:t>for</a:t>
            </a:r>
            <a:r>
              <a:rPr lang="ja-JP" altLang="en-US" sz="1600" dirty="0">
                <a:latin typeface="Consolas" pitchFamily="49" charset="0"/>
                <a:cs typeface="Consolas" pitchFamily="49" charset="0"/>
              </a:rPr>
              <a:t>　</a:t>
            </a:r>
            <a:r>
              <a:rPr lang="en-US" altLang="ja-JP" sz="1600" dirty="0" smtClean="0">
                <a:latin typeface="Consolas" pitchFamily="49" charset="0"/>
                <a:cs typeface="Consolas" pitchFamily="49" charset="0"/>
              </a:rPr>
              <a:t>CARE-HOUSE</a:t>
            </a:r>
            <a:endParaRPr lang="ja-JP" altLang="en-US" sz="1600" dirty="0">
              <a:latin typeface="Consolas" pitchFamily="49" charset="0"/>
              <a:cs typeface="Consolas" pitchFamily="49" charset="0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13" y="3221803"/>
            <a:ext cx="6021387" cy="401108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1043</TotalTime>
  <Words>13</Words>
  <Application>Microsoft Office PowerPoint</Application>
  <PresentationFormat>画面に合わせる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HGSｺﾞｼｯｸM</vt:lpstr>
      <vt:lpstr>ＭＳ Ｐゴシック</vt:lpstr>
      <vt:lpstr>メイリオ</vt:lpstr>
      <vt:lpstr>Arial</vt:lpstr>
      <vt:lpstr>Calibri</vt:lpstr>
      <vt:lpstr>Consolas</vt:lpstr>
      <vt:lpstr>Office 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tec</dc:creator>
  <cp:lastModifiedBy>VISION</cp:lastModifiedBy>
  <cp:revision>120</cp:revision>
  <dcterms:created xsi:type="dcterms:W3CDTF">2014-07-01T08:53:07Z</dcterms:created>
  <dcterms:modified xsi:type="dcterms:W3CDTF">2015-10-07T03:11:20Z</dcterms:modified>
</cp:coreProperties>
</file>